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43D363-5CD6-932C-3419-533C539A6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BEE4A9C-6429-AAAE-5B8E-CF288E56BC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DAAA1F-3A9A-0AC0-37E2-4E873BDA1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212300-0491-984B-C5B8-BD89B8A03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9D3046-43E2-D6D5-C1D2-743437E3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920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AF4AF3-C257-0D48-1D8F-ED9F277DC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B3E33DE-B59B-5BA0-2C0A-7932354A5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D09B73-CFCD-25F4-DABB-93DE9763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13E7D0-21C9-E1F1-4460-8CAFD940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A50CD2-7C78-4EDB-FEDC-688BB081D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57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DAAF776-7D49-9EB6-1213-2DB15331A4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E9AACB1-8F66-B409-9A2B-6FBD87C78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797DB9-CFA7-F37D-A1CB-FDCCE24A7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D408F4-C1CA-8274-A94B-9CC89CB9D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8E9E6E-6D81-37CC-E6A3-1FDB6575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67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2AED3D-F3FB-04C2-66CA-76C36EF2A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4C56A3-B38A-0D1C-AB74-C2BF64019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9278BB-B280-799E-D3BC-2A9209B22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D92FE3-E2F7-D417-14AE-8522FE4EF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2049B3-45BF-EC3E-DEA4-A03BAAAA8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918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1B6378-E628-780A-8E15-F7E126AF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9BB810-C153-A49C-A4F5-5844F0AC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40BBEA-5A24-54FC-8BA5-D4E91B56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55B774-F70D-EAF3-8EA1-9BE3CD5F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8453F-CF13-0C8C-EA6F-D8CD60E5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532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9B10AC-1AD7-5803-9B29-1564AF781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5354AD-59A4-4A14-ABBB-C50551F96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7ED57FE-1471-9CF2-B672-F9BF1E3B9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CA73A7-FB3A-988E-02F7-8C770A6D2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861D64-AE15-7D2F-D34F-0168E72E1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7179382-9225-4BDD-B4C6-54DC12754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6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FBE4DE-F1CF-B4E2-1C58-871A003D1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17DC445-11A8-CF54-2916-04613CBCF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0ECAB8-4C21-AD5B-0E39-7858FA448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D8F7942-1BA1-FC42-6F48-62D0BD54C4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B5D790C-0804-9CE3-5303-752E7696D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3EC842F-6B9D-C402-842C-A95591C4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382B629-C51C-94AA-C3AC-FF18CF00A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2512E1B-18E6-FD5E-50A9-127F0C430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25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18965F-6454-0C04-573C-C3965971D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598BF4A-DFDF-54CF-AF5B-352CC9ABD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ED8DB2D-2C2D-0254-94F7-76FCA409A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8473082-8499-12A5-B359-7834E88D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536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3164AB9-8A80-3AD2-46CB-8EC3F7AAE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8AF40E-3865-F1C5-29E9-EF89D0F6E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5F9A34-4FB8-2351-5AA9-10A3F8ED3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7960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FE1A35-AED9-70AD-4520-86D272419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503953-3F76-7917-2D00-500C97F26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18E21F-7D54-679E-26DA-428DD7216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27A2E6-FC5C-F049-FE26-A1108457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964453-C652-6F04-1F0E-F7E37C3A5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6F5FF06-A483-B814-4961-15ADC8EBF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33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371E99-8EB8-8AA6-CD32-C3F792434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C492611-272C-F962-2BF1-E082629B07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591ABEC-4AA3-6CD2-C3AD-C8714D738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E2D740-2982-F1F8-B08B-180442A12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D7412C-F987-AFE6-3674-1983AE4A0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8EAD3D-A0CF-B6A1-B53B-BA95B3515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02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5F63B07-F174-981C-4CCE-AA5B66BE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6EA471-E13C-C291-3270-B01ED82D9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0AD60-FA4A-5AAA-F221-3695E6DF8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06096A-2B22-41E3-9067-499B84B0161B}" type="datetimeFigureOut">
              <a:rPr kumimoji="1" lang="ja-JP" altLang="en-US" smtClean="0"/>
              <a:t>2025/4/24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7219E9-3F94-6173-8CDA-2A231CAA6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ACBFF2-488B-3191-4074-EB6ACAF2E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967D8F-A58E-4E2D-B32B-223595620A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48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9BBEDC-147E-DF2D-39C0-0F8758DBE7AE}"/>
              </a:ext>
            </a:extLst>
          </p:cNvPr>
          <p:cNvSpPr txBox="1"/>
          <p:nvPr/>
        </p:nvSpPr>
        <p:spPr>
          <a:xfrm>
            <a:off x="2647343" y="110803"/>
            <a:ext cx="6798365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開成会事務局を中心とした</a:t>
            </a: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会員相互の親睦を図るための新たな取り組み</a:t>
            </a:r>
            <a:endParaRPr kumimoji="1" lang="ja-JP" alt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48E32D-E38B-E737-7DC1-F9BAA2AA5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22" y="794475"/>
            <a:ext cx="1002196" cy="145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おじさんの顔アイコン 1">
            <a:extLst>
              <a:ext uri="{FF2B5EF4-FFF2-40B4-BE49-F238E27FC236}">
                <a16:creationId xmlns:a16="http://schemas.microsoft.com/office/drawing/2014/main" id="{C06858F5-6021-C1DD-1B35-B26DC24E4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935" y="3137687"/>
            <a:ext cx="885770" cy="88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D5B7285-2872-E264-EAFB-017B7D814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489" y="4023457"/>
            <a:ext cx="884216" cy="88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男性の顔アイコン 3">
            <a:extLst>
              <a:ext uri="{FF2B5EF4-FFF2-40B4-BE49-F238E27FC236}">
                <a16:creationId xmlns:a16="http://schemas.microsoft.com/office/drawing/2014/main" id="{1F673798-0F88-B4D9-4BE1-AE6476FA1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385" y="868196"/>
            <a:ext cx="1150868" cy="115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男性会社員の顔のアイコン7">
            <a:extLst>
              <a:ext uri="{FF2B5EF4-FFF2-40B4-BE49-F238E27FC236}">
                <a16:creationId xmlns:a16="http://schemas.microsoft.com/office/drawing/2014/main" id="{64DEA879-CE6F-E744-1B4B-D902E5CE3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721" y="2077277"/>
            <a:ext cx="1002197" cy="100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いろいろなビルのイラスト7">
            <a:extLst>
              <a:ext uri="{FF2B5EF4-FFF2-40B4-BE49-F238E27FC236}">
                <a16:creationId xmlns:a16="http://schemas.microsoft.com/office/drawing/2014/main" id="{CE25D4D2-DE8C-67E1-BCE6-0F3B8699F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372" y="4909227"/>
            <a:ext cx="945253" cy="137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CD8B1491-0062-F0ED-A7AA-02C4C1693C01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2177135" y="2436881"/>
            <a:ext cx="3269508" cy="247234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F83CE272-8CCD-35DE-942D-6AC0B754385E}"/>
              </a:ext>
            </a:extLst>
          </p:cNvPr>
          <p:cNvCxnSpPr>
            <a:cxnSpLocks/>
          </p:cNvCxnSpPr>
          <p:nvPr/>
        </p:nvCxnSpPr>
        <p:spPr>
          <a:xfrm>
            <a:off x="2134511" y="2661950"/>
            <a:ext cx="3127037" cy="2394719"/>
          </a:xfrm>
          <a:prstGeom prst="straightConnector1">
            <a:avLst/>
          </a:prstGeom>
          <a:ln>
            <a:headEnd type="triangle" w="lg" len="lg"/>
            <a:tailEnd type="non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7B027AA8-F555-7100-C30C-0533E32B42B4}"/>
              </a:ext>
            </a:extLst>
          </p:cNvPr>
          <p:cNvCxnSpPr>
            <a:cxnSpLocks/>
            <a:stCxn id="1032" idx="1"/>
            <a:endCxn id="1036" idx="3"/>
          </p:cNvCxnSpPr>
          <p:nvPr/>
        </p:nvCxnSpPr>
        <p:spPr>
          <a:xfrm flipH="1">
            <a:off x="6568625" y="1443630"/>
            <a:ext cx="3332760" cy="4152094"/>
          </a:xfrm>
          <a:prstGeom prst="straightConnector1">
            <a:avLst/>
          </a:prstGeom>
          <a:ln>
            <a:headEnd type="triangle" w="lg" len="lg"/>
            <a:tailEnd type="non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9CDBC800-5B83-B849-383A-BF68AA21C7B4}"/>
              </a:ext>
            </a:extLst>
          </p:cNvPr>
          <p:cNvCxnSpPr>
            <a:cxnSpLocks/>
            <a:stCxn id="1034" idx="1"/>
            <a:endCxn id="1036" idx="3"/>
          </p:cNvCxnSpPr>
          <p:nvPr/>
        </p:nvCxnSpPr>
        <p:spPr>
          <a:xfrm flipH="1">
            <a:off x="6568625" y="2578376"/>
            <a:ext cx="3407096" cy="3017348"/>
          </a:xfrm>
          <a:prstGeom prst="straightConnector1">
            <a:avLst/>
          </a:prstGeom>
          <a:ln>
            <a:headEnd type="triangle" w="lg" len="lg"/>
            <a:tailEnd type="non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1ADF7B00-1841-AE03-59FF-66619CDB3A3B}"/>
              </a:ext>
            </a:extLst>
          </p:cNvPr>
          <p:cNvCxnSpPr>
            <a:cxnSpLocks/>
            <a:stCxn id="1028" idx="1"/>
            <a:endCxn id="1036" idx="3"/>
          </p:cNvCxnSpPr>
          <p:nvPr/>
        </p:nvCxnSpPr>
        <p:spPr>
          <a:xfrm flipH="1">
            <a:off x="6568625" y="3580572"/>
            <a:ext cx="3465310" cy="2015152"/>
          </a:xfrm>
          <a:prstGeom prst="straightConnector1">
            <a:avLst/>
          </a:prstGeom>
          <a:ln>
            <a:headEnd type="triangle" w="lg" len="lg"/>
            <a:tailEnd type="non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51516036-21D6-DE85-0463-3F814EAC2999}"/>
              </a:ext>
            </a:extLst>
          </p:cNvPr>
          <p:cNvCxnSpPr>
            <a:cxnSpLocks/>
            <a:stCxn id="1030" idx="1"/>
            <a:endCxn id="1036" idx="3"/>
          </p:cNvCxnSpPr>
          <p:nvPr/>
        </p:nvCxnSpPr>
        <p:spPr>
          <a:xfrm flipH="1">
            <a:off x="6568625" y="4466342"/>
            <a:ext cx="3466864" cy="1129382"/>
          </a:xfrm>
          <a:prstGeom prst="straightConnector1">
            <a:avLst/>
          </a:prstGeom>
          <a:ln>
            <a:headEnd type="triangle" w="lg" len="lg"/>
            <a:tailEnd type="non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57C0BD01-240E-0FAB-B1AD-FF3A4A06CFE2}"/>
              </a:ext>
            </a:extLst>
          </p:cNvPr>
          <p:cNvCxnSpPr>
            <a:cxnSpLocks/>
            <a:stCxn id="1026" idx="3"/>
            <a:endCxn id="1032" idx="1"/>
          </p:cNvCxnSpPr>
          <p:nvPr/>
        </p:nvCxnSpPr>
        <p:spPr>
          <a:xfrm flipV="1">
            <a:off x="2059118" y="1443630"/>
            <a:ext cx="7842267" cy="79715"/>
          </a:xfrm>
          <a:prstGeom prst="straightConnector1">
            <a:avLst/>
          </a:prstGeom>
          <a:ln>
            <a:prstDash val="dash"/>
            <a:headEnd type="triangle" w="lg" len="lg"/>
            <a:tailEnd type="non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EAA04384-13CC-D833-AA9F-BDA4C48777D0}"/>
              </a:ext>
            </a:extLst>
          </p:cNvPr>
          <p:cNvCxnSpPr>
            <a:cxnSpLocks/>
            <a:stCxn id="1026" idx="3"/>
            <a:endCxn id="1028" idx="1"/>
          </p:cNvCxnSpPr>
          <p:nvPr/>
        </p:nvCxnSpPr>
        <p:spPr>
          <a:xfrm>
            <a:off x="2059118" y="1523345"/>
            <a:ext cx="7974817" cy="2057227"/>
          </a:xfrm>
          <a:prstGeom prst="straightConnector1">
            <a:avLst/>
          </a:prstGeom>
          <a:ln>
            <a:prstDash val="dash"/>
            <a:headEnd type="triangle" w="lg" len="lg"/>
            <a:tailEnd type="non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66975E2-5BF0-8C73-34C6-31AD2FB06EAE}"/>
              </a:ext>
            </a:extLst>
          </p:cNvPr>
          <p:cNvSpPr txBox="1"/>
          <p:nvPr/>
        </p:nvSpPr>
        <p:spPr>
          <a:xfrm>
            <a:off x="851277" y="2113715"/>
            <a:ext cx="1325858" cy="646331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情報提供希望者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810AD1E-F7F7-6196-A00D-4210D8CC714B}"/>
              </a:ext>
            </a:extLst>
          </p:cNvPr>
          <p:cNvSpPr txBox="1"/>
          <p:nvPr/>
        </p:nvSpPr>
        <p:spPr>
          <a:xfrm>
            <a:off x="5187761" y="4238092"/>
            <a:ext cx="1784757" cy="36933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開成会事務局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AA96692-AD95-3B56-9BC4-F4449F7B007E}"/>
              </a:ext>
            </a:extLst>
          </p:cNvPr>
          <p:cNvSpPr txBox="1"/>
          <p:nvPr/>
        </p:nvSpPr>
        <p:spPr>
          <a:xfrm>
            <a:off x="9771845" y="5149989"/>
            <a:ext cx="1325858" cy="36933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対象者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A1E948D-5B32-F0F9-D38E-5660B0158A65}"/>
              </a:ext>
            </a:extLst>
          </p:cNvPr>
          <p:cNvSpPr txBox="1"/>
          <p:nvPr/>
        </p:nvSpPr>
        <p:spPr>
          <a:xfrm>
            <a:off x="3633141" y="3189411"/>
            <a:ext cx="739739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2800" dirty="0"/>
              <a:t>①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5128407-686C-5AB6-1925-209DD5A6CFFB}"/>
              </a:ext>
            </a:extLst>
          </p:cNvPr>
          <p:cNvSpPr txBox="1"/>
          <p:nvPr/>
        </p:nvSpPr>
        <p:spPr>
          <a:xfrm>
            <a:off x="3013141" y="3751152"/>
            <a:ext cx="739739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2800" dirty="0"/>
              <a:t>②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E54432A-DFA7-760F-749A-B1B5AC8FD94D}"/>
              </a:ext>
            </a:extLst>
          </p:cNvPr>
          <p:cNvSpPr txBox="1"/>
          <p:nvPr/>
        </p:nvSpPr>
        <p:spPr>
          <a:xfrm>
            <a:off x="8129671" y="3943122"/>
            <a:ext cx="739739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2800" dirty="0"/>
              <a:t>③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FA568E6-4898-07E7-3A06-4DCF89BF0B38}"/>
              </a:ext>
            </a:extLst>
          </p:cNvPr>
          <p:cNvSpPr txBox="1"/>
          <p:nvPr/>
        </p:nvSpPr>
        <p:spPr>
          <a:xfrm>
            <a:off x="5726127" y="1691429"/>
            <a:ext cx="739739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2800" dirty="0"/>
              <a:t>⑥</a:t>
            </a:r>
          </a:p>
        </p:txBody>
      </p:sp>
      <p:cxnSp>
        <p:nvCxnSpPr>
          <p:cNvPr id="40" name="コネクタ: カギ線 39">
            <a:extLst>
              <a:ext uri="{FF2B5EF4-FFF2-40B4-BE49-F238E27FC236}">
                <a16:creationId xmlns:a16="http://schemas.microsoft.com/office/drawing/2014/main" id="{61CC769A-91C2-2341-2630-64BF2CB6DEA0}"/>
              </a:ext>
            </a:extLst>
          </p:cNvPr>
          <p:cNvCxnSpPr>
            <a:cxnSpLocks/>
            <a:endCxn id="31" idx="2"/>
          </p:cNvCxnSpPr>
          <p:nvPr/>
        </p:nvCxnSpPr>
        <p:spPr>
          <a:xfrm rot="10800000">
            <a:off x="1514207" y="2760047"/>
            <a:ext cx="3992211" cy="2850291"/>
          </a:xfrm>
          <a:prstGeom prst="bentConnector2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コネクタ: カギ線 44">
            <a:extLst>
              <a:ext uri="{FF2B5EF4-FFF2-40B4-BE49-F238E27FC236}">
                <a16:creationId xmlns:a16="http://schemas.microsoft.com/office/drawing/2014/main" id="{5DB4E3AF-035C-AD89-2B16-5025DC5F964E}"/>
              </a:ext>
            </a:extLst>
          </p:cNvPr>
          <p:cNvCxnSpPr>
            <a:cxnSpLocks/>
          </p:cNvCxnSpPr>
          <p:nvPr/>
        </p:nvCxnSpPr>
        <p:spPr>
          <a:xfrm rot="10800000">
            <a:off x="1214438" y="2786064"/>
            <a:ext cx="4334598" cy="3101029"/>
          </a:xfrm>
          <a:prstGeom prst="bentConnector3">
            <a:avLst>
              <a:gd name="adj1" fmla="val 100431"/>
            </a:avLst>
          </a:prstGeom>
          <a:ln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CFA320A-CA66-05F8-7B2B-85932F5987A3}"/>
              </a:ext>
            </a:extLst>
          </p:cNvPr>
          <p:cNvSpPr txBox="1"/>
          <p:nvPr/>
        </p:nvSpPr>
        <p:spPr>
          <a:xfrm>
            <a:off x="1632091" y="4987467"/>
            <a:ext cx="739739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2800" dirty="0"/>
              <a:t>④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36109A8-E395-D86B-F20D-73B134C6FC77}"/>
              </a:ext>
            </a:extLst>
          </p:cNvPr>
          <p:cNvSpPr txBox="1"/>
          <p:nvPr/>
        </p:nvSpPr>
        <p:spPr>
          <a:xfrm>
            <a:off x="422962" y="4987467"/>
            <a:ext cx="739739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2800" dirty="0"/>
              <a:t>⑤</a:t>
            </a:r>
            <a:endParaRPr lang="en-US" altLang="ja-JP" sz="2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7F7075-8DC4-D929-2F34-5A4E0EBC6B12}"/>
              </a:ext>
            </a:extLst>
          </p:cNvPr>
          <p:cNvSpPr txBox="1"/>
          <p:nvPr/>
        </p:nvSpPr>
        <p:spPr>
          <a:xfrm>
            <a:off x="10732627" y="171497"/>
            <a:ext cx="1325858" cy="276999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1200" dirty="0"/>
              <a:t>別添資料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EB8BF48-1D71-1972-8AF9-3ADCBF63EE99}"/>
              </a:ext>
            </a:extLst>
          </p:cNvPr>
          <p:cNvSpPr txBox="1"/>
          <p:nvPr/>
        </p:nvSpPr>
        <p:spPr>
          <a:xfrm>
            <a:off x="5822188" y="6470198"/>
            <a:ext cx="643678" cy="276999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200" dirty="0"/>
              <a:t>１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0544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3B42CC-EE7F-D99E-23E9-E501B4D1DA3B}"/>
              </a:ext>
            </a:extLst>
          </p:cNvPr>
          <p:cNvSpPr txBox="1"/>
          <p:nvPr/>
        </p:nvSpPr>
        <p:spPr>
          <a:xfrm>
            <a:off x="502393" y="438418"/>
            <a:ext cx="11689607" cy="4646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フローの解説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①情報提供希望者は「会員への情報提供申請書」と「案内文面」を開成会事務局に提出してください。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②条件に合致する抽出件数を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情報提供希望者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に通知します。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③情報提供抽出条件の対象となる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会員（以下「対象者」）に対して、開成会事務局から連絡します。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└開成会事務局から情報提供申請書に記載された「メール」または「郵便」で対象者に通知します。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└メールの場合は案内文面のファイルを添付して送信します。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└郵便の場合は案内文面を開成会事務局で印刷・封入のうえ発送します。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④発信・発送した件数から、メール不達・郵便戻りの件数を除き、事務費費用（税込）を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情報提供希望者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に請求します。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⑤事務費費用を請求から１か月以内に開成会事務局にお支払いください。（口座振り込み）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⑥開成会事務局発信の連絡文面を受け取った対象者は、各人の意思に基づき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情報提供希望者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へのコンタクトを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判断します。その後，情報提供希望者と対象者が必要に応じ連絡を取りあってください。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FD4DC3-1331-B4C6-7629-4E2F9F373801}"/>
              </a:ext>
            </a:extLst>
          </p:cNvPr>
          <p:cNvSpPr txBox="1"/>
          <p:nvPr/>
        </p:nvSpPr>
        <p:spPr>
          <a:xfrm>
            <a:off x="6087501" y="6142583"/>
            <a:ext cx="519390" cy="276999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1200" dirty="0"/>
              <a:t>2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44886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3B42CC-EE7F-D99E-23E9-E501B4D1DA3B}"/>
              </a:ext>
            </a:extLst>
          </p:cNvPr>
          <p:cNvSpPr txBox="1"/>
          <p:nvPr/>
        </p:nvSpPr>
        <p:spPr>
          <a:xfrm>
            <a:off x="502393" y="852755"/>
            <a:ext cx="11689607" cy="541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注意事項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１．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情報提供希望者は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開成会会費を納入している方に限ります。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２．案内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文面は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A4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サイズ 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１ページで作成してください。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３．郵便の場合は，案内文面をそのまま印刷し，メールの場合は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ファイルにします。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└メールの場合は案内文面の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ファイルを添付して送信します。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└郵便の場合は案内文面を開成会事務局で印刷・封入のうえ発送します。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４．事務費費用（税込）は以下のとおりとします。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・メール：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通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・郵　便：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通（郵送切手代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円を含む）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・郵便の場合のコピー代：白黒</a:t>
            </a:r>
            <a:r>
              <a:rPr lang="en-US" altLang="ja-JP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  <a:r>
              <a:rPr lang="en-US" altLang="ja-JP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枚　カラー２０円</a:t>
            </a:r>
            <a:r>
              <a:rPr lang="en-US" altLang="ja-JP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枚</a:t>
            </a:r>
            <a:endParaRPr lang="en-US" altLang="ja-JP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５．請求された事務費用は期限を必ず守ってください。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６．開成会事務局は，反応率などについては調査・ヒアリングいたしません。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７．政治、宗教、ビジネスなど営利を目的とした会員勧誘には対応しません。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0F585A-28B5-8862-26EE-B35ADBA6E068}"/>
              </a:ext>
            </a:extLst>
          </p:cNvPr>
          <p:cNvSpPr txBox="1"/>
          <p:nvPr/>
        </p:nvSpPr>
        <p:spPr>
          <a:xfrm>
            <a:off x="5827806" y="6346770"/>
            <a:ext cx="519390" cy="276999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1200" dirty="0"/>
              <a:t>3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07510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458</Words>
  <Application>Microsoft Office PowerPoint</Application>
  <PresentationFormat>ワイド画面</PresentationFormat>
  <Paragraphs>41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BIZ UDPゴシック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学 弓場</dc:creator>
  <cp:lastModifiedBy>edakubo@kaiseikai.gr.jp</cp:lastModifiedBy>
  <cp:revision>9</cp:revision>
  <cp:lastPrinted>2025-02-20T00:05:27Z</cp:lastPrinted>
  <dcterms:created xsi:type="dcterms:W3CDTF">2025-02-11T14:05:39Z</dcterms:created>
  <dcterms:modified xsi:type="dcterms:W3CDTF">2025-04-23T22:48:08Z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97a89a-9189-4899-b564-97c97b2c6c1e_Enabled">
    <vt:lpwstr>true</vt:lpwstr>
  </property>
  <property fmtid="{D5CDD505-2E9C-101B-9397-08002B2CF9AE}" pid="3" name="MSIP_Label_6a97a89a-9189-4899-b564-97c97b2c6c1e_SetDate">
    <vt:lpwstr>2025-02-19T08:01:37Z</vt:lpwstr>
  </property>
  <property fmtid="{D5CDD505-2E9C-101B-9397-08002B2CF9AE}" pid="4" name="MSIP_Label_6a97a89a-9189-4899-b564-97c97b2c6c1e_Method">
    <vt:lpwstr>Standard</vt:lpwstr>
  </property>
  <property fmtid="{D5CDD505-2E9C-101B-9397-08002B2CF9AE}" pid="5" name="MSIP_Label_6a97a89a-9189-4899-b564-97c97b2c6c1e_Name">
    <vt:lpwstr>Unlabeled</vt:lpwstr>
  </property>
  <property fmtid="{D5CDD505-2E9C-101B-9397-08002B2CF9AE}" pid="6" name="MSIP_Label_6a97a89a-9189-4899-b564-97c97b2c6c1e_SiteId">
    <vt:lpwstr>e03e4558-630c-41ca-9c31-cf261fd0ccad</vt:lpwstr>
  </property>
  <property fmtid="{D5CDD505-2E9C-101B-9397-08002B2CF9AE}" pid="7" name="MSIP_Label_6a97a89a-9189-4899-b564-97c97b2c6c1e_ActionId">
    <vt:lpwstr>5d6e81c9-0736-406e-b846-c0f167fdfb39</vt:lpwstr>
  </property>
  <property fmtid="{D5CDD505-2E9C-101B-9397-08002B2CF9AE}" pid="8" name="MSIP_Label_6a97a89a-9189-4899-b564-97c97b2c6c1e_ContentBits">
    <vt:lpwstr>0</vt:lpwstr>
  </property>
</Properties>
</file>